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autoCompressPictures="0" embedTrueTypeFonts="1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</p:sldIdLst>
  <p:sldSz cy="5143500" cx="9144000"/>
  <p:notesSz cx="6858000" cy="9144000"/>
  <p:embeddedFontLst>
    <p:embeddedFont>
      <p:font typeface="Ubuntu"/>
      <p:regular r:id="rId19"/>
      <p:bold r:id="rId20"/>
      <p:italic r:id="rId21"/>
      <p:boldItalic r:id="rId22"/>
    </p:embeddedFont>
    <p:embeddedFont>
      <p:font typeface="Exo 2"/>
      <p:regular r:id="rId23"/>
      <p:bold r:id="rId24"/>
      <p:italic r:id="rId25"/>
      <p:boldItalic r:id="rId2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Ubuntu-bold.fntdata"/><Relationship Id="rId22" Type="http://schemas.openxmlformats.org/officeDocument/2006/relationships/font" Target="fonts/Ubuntu-boldItalic.fntdata"/><Relationship Id="rId21" Type="http://schemas.openxmlformats.org/officeDocument/2006/relationships/font" Target="fonts/Ubuntu-italic.fntdata"/><Relationship Id="rId24" Type="http://schemas.openxmlformats.org/officeDocument/2006/relationships/font" Target="fonts/Exo2-bold.fntdata"/><Relationship Id="rId23" Type="http://schemas.openxmlformats.org/officeDocument/2006/relationships/font" Target="fonts/Exo2-regular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font" Target="fonts/Exo2-boldItalic.fntdata"/><Relationship Id="rId25" Type="http://schemas.openxmlformats.org/officeDocument/2006/relationships/font" Target="fonts/Exo2-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font" Target="fonts/Ubuntu-regular.fntdata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4" name="Shape 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Shape 52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hape 61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Shape 62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Shape 75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Shape 86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Shape 95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Shape 103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Shape 113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Shape 11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Shape 123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Shape 135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hape 142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Shape 143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Shape 150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Shape 151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Shape 158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Shape 159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Shape 166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Shape 167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Shape 174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Shape 175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">
  <p:cSld name="Title slid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 algn="ctr">
              <a:spcBef>
                <a:spcPts val="0"/>
              </a:spcBef>
              <a:buSzPct val="100000"/>
              <a:defRPr sz="5200"/>
            </a:lvl1pPr>
            <a:lvl2pPr lvl="1" algn="ctr">
              <a:spcBef>
                <a:spcPts val="0"/>
              </a:spcBef>
              <a:buSzPct val="100000"/>
              <a:defRPr sz="5200"/>
            </a:lvl2pPr>
            <a:lvl3pPr lvl="2" algn="ctr">
              <a:spcBef>
                <a:spcPts val="0"/>
              </a:spcBef>
              <a:buSzPct val="100000"/>
              <a:defRPr sz="5200"/>
            </a:lvl3pPr>
            <a:lvl4pPr lvl="3" algn="ctr">
              <a:spcBef>
                <a:spcPts val="0"/>
              </a:spcBef>
              <a:buSzPct val="100000"/>
              <a:defRPr sz="5200"/>
            </a:lvl4pPr>
            <a:lvl5pPr lvl="4" algn="ctr">
              <a:spcBef>
                <a:spcPts val="0"/>
              </a:spcBef>
              <a:buSzPct val="100000"/>
              <a:defRPr sz="5200"/>
            </a:lvl5pPr>
            <a:lvl6pPr lvl="5" algn="ctr">
              <a:spcBef>
                <a:spcPts val="0"/>
              </a:spcBef>
              <a:buSzPct val="100000"/>
              <a:defRPr sz="5200"/>
            </a:lvl6pPr>
            <a:lvl7pPr lvl="6" algn="ctr">
              <a:spcBef>
                <a:spcPts val="0"/>
              </a:spcBef>
              <a:buSzPct val="100000"/>
              <a:defRPr sz="5200"/>
            </a:lvl7pPr>
            <a:lvl8pPr lvl="7" algn="ctr">
              <a:spcBef>
                <a:spcPts val="0"/>
              </a:spcBef>
              <a:buSzPct val="100000"/>
              <a:defRPr sz="5200"/>
            </a:lvl8pPr>
            <a:lvl9pPr lvl="8" algn="ctr">
              <a:spcBef>
                <a:spcPts val="0"/>
              </a:spcBef>
              <a:buSzPct val="100000"/>
              <a:defRPr sz="5200"/>
            </a:lvl9pPr>
          </a:lstStyle>
          <a:p/>
        </p:txBody>
      </p:sp>
      <p:sp>
        <p:nvSpPr>
          <p:cNvPr id="11" name="Shape 11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9pPr>
          </a:lstStyle>
          <a:p/>
        </p:txBody>
      </p:sp>
      <p:sp>
        <p:nvSpPr>
          <p:cNvPr id="12" name="Shape 12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secHead">
  <p:cSld name="Section 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 algn="ctr">
              <a:spcBef>
                <a:spcPts val="0"/>
              </a:spcBef>
              <a:buSzPct val="100000"/>
              <a:defRPr sz="3600"/>
            </a:lvl1pPr>
            <a:lvl2pPr lvl="1" algn="ctr">
              <a:spcBef>
                <a:spcPts val="0"/>
              </a:spcBef>
              <a:buSzPct val="100000"/>
              <a:defRPr sz="3600"/>
            </a:lvl2pPr>
            <a:lvl3pPr lvl="2" algn="ctr">
              <a:spcBef>
                <a:spcPts val="0"/>
              </a:spcBef>
              <a:buSzPct val="100000"/>
              <a:defRPr sz="3600"/>
            </a:lvl3pPr>
            <a:lvl4pPr lvl="3" algn="ctr">
              <a:spcBef>
                <a:spcPts val="0"/>
              </a:spcBef>
              <a:buSzPct val="100000"/>
              <a:defRPr sz="3600"/>
            </a:lvl4pPr>
            <a:lvl5pPr lvl="4" algn="ctr">
              <a:spcBef>
                <a:spcPts val="0"/>
              </a:spcBef>
              <a:buSzPct val="100000"/>
              <a:defRPr sz="3600"/>
            </a:lvl5pPr>
            <a:lvl6pPr lvl="5" algn="ctr">
              <a:spcBef>
                <a:spcPts val="0"/>
              </a:spcBef>
              <a:buSzPct val="100000"/>
              <a:defRPr sz="3600"/>
            </a:lvl6pPr>
            <a:lvl7pPr lvl="6" algn="ctr">
              <a:spcBef>
                <a:spcPts val="0"/>
              </a:spcBef>
              <a:buSzPct val="100000"/>
              <a:defRPr sz="3600"/>
            </a:lvl7pPr>
            <a:lvl8pPr lvl="7" algn="ctr">
              <a:spcBef>
                <a:spcPts val="0"/>
              </a:spcBef>
              <a:buSzPct val="100000"/>
              <a:defRPr sz="3600"/>
            </a:lvl8pPr>
            <a:lvl9pPr lvl="8" algn="ctr">
              <a:spcBef>
                <a:spcPts val="0"/>
              </a:spcBef>
              <a:buSzPct val="100000"/>
              <a:defRPr sz="3600"/>
            </a:lvl9pPr>
          </a:lstStyle>
          <a:p/>
        </p:txBody>
      </p:sp>
      <p:sp>
        <p:nvSpPr>
          <p:cNvPr id="15" name="Shape 15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x">
  <p:cSld name="Title and 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18" name="Shape 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19" name="Shape 19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woColTx">
  <p:cSld name="Title and two 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22" name="Shape 22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/>
        </p:txBody>
      </p:sp>
      <p:sp>
        <p:nvSpPr>
          <p:cNvPr id="23" name="Shape 23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/>
        </p:txBody>
      </p:sp>
      <p:sp>
        <p:nvSpPr>
          <p:cNvPr id="24" name="Shape 24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Only">
  <p:cSld name="Title 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27" name="Shape 27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One column 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>
              <a:spcBef>
                <a:spcPts val="0"/>
              </a:spcBef>
              <a:buSzPct val="100000"/>
              <a:defRPr sz="2400"/>
            </a:lvl1pPr>
            <a:lvl2pPr lvl="1">
              <a:spcBef>
                <a:spcPts val="0"/>
              </a:spcBef>
              <a:buSzPct val="100000"/>
              <a:defRPr sz="2400"/>
            </a:lvl2pPr>
            <a:lvl3pPr lvl="2">
              <a:spcBef>
                <a:spcPts val="0"/>
              </a:spcBef>
              <a:buSzPct val="100000"/>
              <a:defRPr sz="2400"/>
            </a:lvl3pPr>
            <a:lvl4pPr lvl="3">
              <a:spcBef>
                <a:spcPts val="0"/>
              </a:spcBef>
              <a:buSzPct val="100000"/>
              <a:defRPr sz="2400"/>
            </a:lvl4pPr>
            <a:lvl5pPr lvl="4">
              <a:spcBef>
                <a:spcPts val="0"/>
              </a:spcBef>
              <a:buSzPct val="100000"/>
              <a:defRPr sz="2400"/>
            </a:lvl5pPr>
            <a:lvl6pPr lvl="5">
              <a:spcBef>
                <a:spcPts val="0"/>
              </a:spcBef>
              <a:buSzPct val="100000"/>
              <a:defRPr sz="2400"/>
            </a:lvl6pPr>
            <a:lvl7pPr lvl="6">
              <a:spcBef>
                <a:spcPts val="0"/>
              </a:spcBef>
              <a:buSzPct val="100000"/>
              <a:defRPr sz="2400"/>
            </a:lvl7pPr>
            <a:lvl8pPr lvl="7">
              <a:spcBef>
                <a:spcPts val="0"/>
              </a:spcBef>
              <a:buSzPct val="100000"/>
              <a:defRPr sz="2400"/>
            </a:lvl8pPr>
            <a:lvl9pPr lvl="8">
              <a:spcBef>
                <a:spcPts val="0"/>
              </a:spcBef>
              <a:buSzPct val="100000"/>
              <a:defRPr sz="2400"/>
            </a:lvl9pPr>
          </a:lstStyle>
          <a:p/>
        </p:txBody>
      </p:sp>
      <p:sp>
        <p:nvSpPr>
          <p:cNvPr id="30" name="Shape 30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SzPct val="100000"/>
              <a:defRPr sz="12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/>
        </p:txBody>
      </p:sp>
      <p:sp>
        <p:nvSpPr>
          <p:cNvPr id="31" name="Shape 31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Main 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>
              <a:spcBef>
                <a:spcPts val="0"/>
              </a:spcBef>
              <a:buSzPct val="100000"/>
              <a:defRPr sz="4800"/>
            </a:lvl1pPr>
            <a:lvl2pPr lvl="1">
              <a:spcBef>
                <a:spcPts val="0"/>
              </a:spcBef>
              <a:buSzPct val="100000"/>
              <a:defRPr sz="4800"/>
            </a:lvl2pPr>
            <a:lvl3pPr lvl="2">
              <a:spcBef>
                <a:spcPts val="0"/>
              </a:spcBef>
              <a:buSzPct val="100000"/>
              <a:defRPr sz="4800"/>
            </a:lvl3pPr>
            <a:lvl4pPr lvl="3">
              <a:spcBef>
                <a:spcPts val="0"/>
              </a:spcBef>
              <a:buSzPct val="100000"/>
              <a:defRPr sz="4800"/>
            </a:lvl4pPr>
            <a:lvl5pPr lvl="4">
              <a:spcBef>
                <a:spcPts val="0"/>
              </a:spcBef>
              <a:buSzPct val="100000"/>
              <a:defRPr sz="4800"/>
            </a:lvl5pPr>
            <a:lvl6pPr lvl="5">
              <a:spcBef>
                <a:spcPts val="0"/>
              </a:spcBef>
              <a:buSzPct val="100000"/>
              <a:defRPr sz="4800"/>
            </a:lvl6pPr>
            <a:lvl7pPr lvl="6">
              <a:spcBef>
                <a:spcPts val="0"/>
              </a:spcBef>
              <a:buSzPct val="100000"/>
              <a:defRPr sz="4800"/>
            </a:lvl7pPr>
            <a:lvl8pPr lvl="7">
              <a:spcBef>
                <a:spcPts val="0"/>
              </a:spcBef>
              <a:buSzPct val="100000"/>
              <a:defRPr sz="4800"/>
            </a:lvl8pPr>
            <a:lvl9pPr lvl="8">
              <a:spcBef>
                <a:spcPts val="0"/>
              </a:spcBef>
              <a:buSzPct val="100000"/>
              <a:defRPr sz="4800"/>
            </a:lvl9pPr>
          </a:lstStyle>
          <a:p/>
        </p:txBody>
      </p:sp>
      <p:sp>
        <p:nvSpPr>
          <p:cNvPr id="34" name="Shape 34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Section title and 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7" name="Shape 37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 algn="ctr">
              <a:spcBef>
                <a:spcPts val="0"/>
              </a:spcBef>
              <a:buSzPct val="100000"/>
              <a:defRPr sz="4200"/>
            </a:lvl1pPr>
            <a:lvl2pPr lvl="1" algn="ctr">
              <a:spcBef>
                <a:spcPts val="0"/>
              </a:spcBef>
              <a:buSzPct val="100000"/>
              <a:defRPr sz="4200"/>
            </a:lvl2pPr>
            <a:lvl3pPr lvl="2" algn="ctr">
              <a:spcBef>
                <a:spcPts val="0"/>
              </a:spcBef>
              <a:buSzPct val="100000"/>
              <a:defRPr sz="4200"/>
            </a:lvl3pPr>
            <a:lvl4pPr lvl="3" algn="ctr">
              <a:spcBef>
                <a:spcPts val="0"/>
              </a:spcBef>
              <a:buSzPct val="100000"/>
              <a:defRPr sz="4200"/>
            </a:lvl4pPr>
            <a:lvl5pPr lvl="4" algn="ctr">
              <a:spcBef>
                <a:spcPts val="0"/>
              </a:spcBef>
              <a:buSzPct val="100000"/>
              <a:defRPr sz="4200"/>
            </a:lvl5pPr>
            <a:lvl6pPr lvl="5" algn="ctr">
              <a:spcBef>
                <a:spcPts val="0"/>
              </a:spcBef>
              <a:buSzPct val="100000"/>
              <a:defRPr sz="4200"/>
            </a:lvl6pPr>
            <a:lvl7pPr lvl="6" algn="ctr">
              <a:spcBef>
                <a:spcPts val="0"/>
              </a:spcBef>
              <a:buSzPct val="100000"/>
              <a:defRPr sz="4200"/>
            </a:lvl7pPr>
            <a:lvl8pPr lvl="7" algn="ctr">
              <a:spcBef>
                <a:spcPts val="0"/>
              </a:spcBef>
              <a:buSzPct val="100000"/>
              <a:defRPr sz="4200"/>
            </a:lvl8pPr>
            <a:lvl9pPr lvl="8" algn="ctr">
              <a:spcBef>
                <a:spcPts val="0"/>
              </a:spcBef>
              <a:buSzPct val="100000"/>
              <a:defRPr sz="4200"/>
            </a:lvl9pPr>
          </a:lstStyle>
          <a:p/>
        </p:txBody>
      </p:sp>
      <p:sp>
        <p:nvSpPr>
          <p:cNvPr id="38" name="Shape 38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9pPr>
          </a:lstStyle>
          <a:p/>
        </p:txBody>
      </p:sp>
      <p:sp>
        <p:nvSpPr>
          <p:cNvPr id="39" name="Shape 3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40" name="Shape 40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Caption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</a:lstStyle>
          <a:p/>
        </p:txBody>
      </p:sp>
      <p:sp>
        <p:nvSpPr>
          <p:cNvPr id="43" name="Shape 43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Big 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/>
          <p:nvPr>
            <p:ph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 algn="ctr">
              <a:spcBef>
                <a:spcPts val="0"/>
              </a:spcBef>
              <a:buSzPct val="100000"/>
              <a:defRPr sz="12000"/>
            </a:lvl1pPr>
            <a:lvl2pPr lvl="1" algn="ctr">
              <a:spcBef>
                <a:spcPts val="0"/>
              </a:spcBef>
              <a:buSzPct val="100000"/>
              <a:defRPr sz="12000"/>
            </a:lvl2pPr>
            <a:lvl3pPr lvl="2" algn="ctr">
              <a:spcBef>
                <a:spcPts val="0"/>
              </a:spcBef>
              <a:buSzPct val="100000"/>
              <a:defRPr sz="12000"/>
            </a:lvl3pPr>
            <a:lvl4pPr lvl="3" algn="ctr">
              <a:spcBef>
                <a:spcPts val="0"/>
              </a:spcBef>
              <a:buSzPct val="100000"/>
              <a:defRPr sz="12000"/>
            </a:lvl4pPr>
            <a:lvl5pPr lvl="4" algn="ctr">
              <a:spcBef>
                <a:spcPts val="0"/>
              </a:spcBef>
              <a:buSzPct val="100000"/>
              <a:defRPr sz="12000"/>
            </a:lvl5pPr>
            <a:lvl6pPr lvl="5" algn="ctr">
              <a:spcBef>
                <a:spcPts val="0"/>
              </a:spcBef>
              <a:buSzPct val="100000"/>
              <a:defRPr sz="12000"/>
            </a:lvl6pPr>
            <a:lvl7pPr lvl="6" algn="ctr">
              <a:spcBef>
                <a:spcPts val="0"/>
              </a:spcBef>
              <a:buSzPct val="100000"/>
              <a:defRPr sz="12000"/>
            </a:lvl7pPr>
            <a:lvl8pPr lvl="7" algn="ctr">
              <a:spcBef>
                <a:spcPts val="0"/>
              </a:spcBef>
              <a:buSzPct val="100000"/>
              <a:defRPr sz="12000"/>
            </a:lvl8pPr>
            <a:lvl9pPr lvl="8" algn="ctr">
              <a:spcBef>
                <a:spcPts val="0"/>
              </a:spcBef>
              <a:buSzPct val="100000"/>
              <a:defRPr sz="12000"/>
            </a:lvl9pPr>
          </a:lstStyle>
          <a:p/>
        </p:txBody>
      </p:sp>
      <p:sp>
        <p:nvSpPr>
          <p:cNvPr id="46" name="Shape 46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algn="ctr">
              <a:spcBef>
                <a:spcPts val="0"/>
              </a:spcBef>
              <a:defRPr/>
            </a:lvl1pPr>
            <a:lvl2pPr lvl="1" algn="ctr">
              <a:spcBef>
                <a:spcPts val="0"/>
              </a:spcBef>
              <a:defRPr/>
            </a:lvl2pPr>
            <a:lvl3pPr lvl="2" algn="ctr">
              <a:spcBef>
                <a:spcPts val="0"/>
              </a:spcBef>
              <a:defRPr/>
            </a:lvl3pPr>
            <a:lvl4pPr lvl="3" algn="ctr">
              <a:spcBef>
                <a:spcPts val="0"/>
              </a:spcBef>
              <a:defRPr/>
            </a:lvl4pPr>
            <a:lvl5pPr lvl="4" algn="ctr">
              <a:spcBef>
                <a:spcPts val="0"/>
              </a:spcBef>
              <a:defRPr/>
            </a:lvl5pPr>
            <a:lvl6pPr lvl="5" algn="ctr">
              <a:spcBef>
                <a:spcPts val="0"/>
              </a:spcBef>
              <a:defRPr/>
            </a:lvl6pPr>
            <a:lvl7pPr lvl="6" algn="ctr">
              <a:spcBef>
                <a:spcPts val="0"/>
              </a:spcBef>
              <a:defRPr/>
            </a:lvl7pPr>
            <a:lvl8pPr lvl="7" algn="ctr">
              <a:spcBef>
                <a:spcPts val="0"/>
              </a:spcBef>
              <a:defRPr/>
            </a:lvl8pPr>
            <a:lvl9pPr lvl="8" algn="ctr">
              <a:spcBef>
                <a:spcPts val="0"/>
              </a:spcBef>
              <a:defRPr/>
            </a:lvl9pPr>
          </a:lstStyle>
          <a:p/>
        </p:txBody>
      </p:sp>
      <p:sp>
        <p:nvSpPr>
          <p:cNvPr id="47" name="Shape 47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Shape 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defRPr sz="1800">
                <a:solidFill>
                  <a:schemeClr val="dk2"/>
                </a:solidFill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Shape 8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" sz="1000">
                <a:solidFill>
                  <a:schemeClr val="dk2"/>
                </a:solidFill>
              </a:rPr>
              <a:t>‹#›</a:t>
            </a:fld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0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01.png"/><Relationship Id="rId4" Type="http://schemas.openxmlformats.org/officeDocument/2006/relationships/image" Target="../media/image0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00.png"/><Relationship Id="rId4" Type="http://schemas.openxmlformats.org/officeDocument/2006/relationships/image" Target="../media/image0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00.png"/><Relationship Id="rId4" Type="http://schemas.openxmlformats.org/officeDocument/2006/relationships/image" Target="../media/image0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06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02.jpg"/><Relationship Id="rId4" Type="http://schemas.openxmlformats.org/officeDocument/2006/relationships/image" Target="../media/image0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05.jpg"/><Relationship Id="rId4" Type="http://schemas.openxmlformats.org/officeDocument/2006/relationships/image" Target="../media/image0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0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0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0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0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04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04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0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rgbClr val="7DCAD0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 txBox="1"/>
          <p:nvPr/>
        </p:nvSpPr>
        <p:spPr>
          <a:xfrm>
            <a:off x="957675" y="3145825"/>
            <a:ext cx="8186400" cy="49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20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Пущино и всем известная мазь. Есть ли связь?</a:t>
            </a:r>
          </a:p>
        </p:txBody>
      </p:sp>
      <p:sp>
        <p:nvSpPr>
          <p:cNvPr id="55" name="Shape 55"/>
          <p:cNvSpPr txBox="1"/>
          <p:nvPr/>
        </p:nvSpPr>
        <p:spPr>
          <a:xfrm>
            <a:off x="1011450" y="4421550"/>
            <a:ext cx="7121100" cy="41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1200">
                <a:solidFill>
                  <a:srgbClr val="134F5C"/>
                </a:solidFill>
                <a:latin typeface="Ubuntu"/>
                <a:ea typeface="Ubuntu"/>
                <a:cs typeface="Ubuntu"/>
                <a:sym typeface="Ubuntu"/>
              </a:rPr>
              <a:t>Подготовили ученики гимназии ‘Пущино’ Лебедевы Олег и Юлия.</a:t>
            </a:r>
          </a:p>
        </p:txBody>
      </p:sp>
      <p:grpSp>
        <p:nvGrpSpPr>
          <p:cNvPr id="56" name="Shape 56"/>
          <p:cNvGrpSpPr/>
          <p:nvPr/>
        </p:nvGrpSpPr>
        <p:grpSpPr>
          <a:xfrm>
            <a:off x="910297" y="1446275"/>
            <a:ext cx="7551510" cy="1691000"/>
            <a:chOff x="1592589" y="0"/>
            <a:chExt cx="7551510" cy="1691000"/>
          </a:xfrm>
        </p:grpSpPr>
        <p:sp>
          <p:nvSpPr>
            <p:cNvPr id="57" name="Shape 57"/>
            <p:cNvSpPr txBox="1"/>
            <p:nvPr/>
          </p:nvSpPr>
          <p:spPr>
            <a:xfrm>
              <a:off x="1592589" y="0"/>
              <a:ext cx="7540800" cy="968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rPr b="1" lang="en" sz="6700">
                  <a:solidFill>
                    <a:srgbClr val="FFFFFF"/>
                  </a:solidFill>
                  <a:latin typeface="Ubuntu"/>
                  <a:ea typeface="Ubuntu"/>
                  <a:cs typeface="Ubuntu"/>
                  <a:sym typeface="Ubuntu"/>
                </a:rPr>
                <a:t>ОКСОЛИНОВАЯ</a:t>
              </a:r>
            </a:p>
          </p:txBody>
        </p:sp>
        <p:sp>
          <p:nvSpPr>
            <p:cNvPr id="58" name="Shape 58"/>
            <p:cNvSpPr txBox="1"/>
            <p:nvPr/>
          </p:nvSpPr>
          <p:spPr>
            <a:xfrm>
              <a:off x="1603300" y="722600"/>
              <a:ext cx="7540800" cy="968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 rtl="0">
                <a:spcBef>
                  <a:spcPts val="0"/>
                </a:spcBef>
                <a:buNone/>
              </a:pPr>
              <a:r>
                <a:rPr b="1" lang="en" sz="6700">
                  <a:solidFill>
                    <a:srgbClr val="FFFFFF"/>
                  </a:solidFill>
                  <a:latin typeface="Ubuntu"/>
                  <a:ea typeface="Ubuntu"/>
                  <a:cs typeface="Ubuntu"/>
                  <a:sym typeface="Ubuntu"/>
                </a:rPr>
                <a:t>МАЗЬ</a:t>
              </a:r>
            </a:p>
          </p:txBody>
        </p:sp>
      </p:grpSp>
      <p:pic>
        <p:nvPicPr>
          <p:cNvPr descr="11.png" id="59" name="Shape 59"/>
          <p:cNvPicPr preferRelativeResize="0"/>
          <p:nvPr/>
        </p:nvPicPr>
        <p:blipFill rotWithShape="1">
          <a:blip r:embed="rId3">
            <a:alphaModFix/>
          </a:blip>
          <a:srcRect b="75669" l="0" r="74950" t="0"/>
          <a:stretch/>
        </p:blipFill>
        <p:spPr>
          <a:xfrm>
            <a:off x="854950" y="380999"/>
            <a:ext cx="1260524" cy="12639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rgbClr val="FFFFFF"/>
        </a:solidFill>
      </p:bgPr>
    </p:bg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hape 64"/>
          <p:cNvSpPr txBox="1"/>
          <p:nvPr/>
        </p:nvSpPr>
        <p:spPr>
          <a:xfrm>
            <a:off x="757400" y="702425"/>
            <a:ext cx="8386500" cy="947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b="1" lang="en" sz="3000">
                <a:solidFill>
                  <a:srgbClr val="434343"/>
                </a:solidFill>
                <a:latin typeface="Ubuntu"/>
                <a:ea typeface="Ubuntu"/>
                <a:cs typeface="Ubuntu"/>
                <a:sym typeface="Ubuntu"/>
              </a:rPr>
              <a:t>Пущино – российский научный центр</a:t>
            </a:r>
          </a:p>
        </p:txBody>
      </p:sp>
      <p:sp>
        <p:nvSpPr>
          <p:cNvPr id="65" name="Shape 65"/>
          <p:cNvSpPr txBox="1"/>
          <p:nvPr/>
        </p:nvSpPr>
        <p:spPr>
          <a:xfrm>
            <a:off x="757400" y="1672225"/>
            <a:ext cx="8386500" cy="48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Clr>
                <a:schemeClr val="dk1"/>
              </a:buClr>
              <a:buSzPct val="61111"/>
              <a:buFont typeface="Arial"/>
              <a:buNone/>
            </a:pPr>
            <a:r>
              <a:rPr lang="en" sz="1800">
                <a:solidFill>
                  <a:srgbClr val="666666"/>
                </a:solidFill>
                <a:latin typeface="Ubuntu"/>
                <a:ea typeface="Ubuntu"/>
                <a:cs typeface="Ubuntu"/>
                <a:sym typeface="Ubuntu"/>
              </a:rPr>
              <a:t>Здесь работают ученые-биологи, они изучают:</a:t>
            </a:r>
          </a:p>
        </p:txBody>
      </p:sp>
      <p:grpSp>
        <p:nvGrpSpPr>
          <p:cNvPr id="66" name="Shape 66"/>
          <p:cNvGrpSpPr/>
          <p:nvPr/>
        </p:nvGrpSpPr>
        <p:grpSpPr>
          <a:xfrm>
            <a:off x="834466" y="2402291"/>
            <a:ext cx="6453425" cy="1733991"/>
            <a:chOff x="992366" y="1945100"/>
            <a:chExt cx="6453425" cy="1733991"/>
          </a:xfrm>
        </p:grpSpPr>
        <p:sp>
          <p:nvSpPr>
            <p:cNvPr id="67" name="Shape 67"/>
            <p:cNvSpPr txBox="1"/>
            <p:nvPr/>
          </p:nvSpPr>
          <p:spPr>
            <a:xfrm>
              <a:off x="992366" y="2859925"/>
              <a:ext cx="1117500" cy="481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rIns="91425" tIns="91425">
              <a:noAutofit/>
            </a:bodyPr>
            <a:lstStyle/>
            <a:p>
              <a:pPr lvl="0" rtl="0">
                <a:lnSpc>
                  <a:spcPct val="115000"/>
                </a:lnSpc>
                <a:spcBef>
                  <a:spcPts val="0"/>
                </a:spcBef>
                <a:buClr>
                  <a:schemeClr val="dk1"/>
                </a:buClr>
                <a:buSzPct val="68750"/>
                <a:buFont typeface="Arial"/>
                <a:buNone/>
              </a:pPr>
              <a:r>
                <a:rPr lang="en" sz="1600">
                  <a:solidFill>
                    <a:srgbClr val="666666"/>
                  </a:solidFill>
                  <a:latin typeface="Ubuntu"/>
                  <a:ea typeface="Ubuntu"/>
                  <a:cs typeface="Ubuntu"/>
                  <a:sym typeface="Ubuntu"/>
                </a:rPr>
                <a:t>микробы</a:t>
              </a:r>
            </a:p>
          </p:txBody>
        </p:sp>
        <p:sp>
          <p:nvSpPr>
            <p:cNvPr id="68" name="Shape 68"/>
            <p:cNvSpPr txBox="1"/>
            <p:nvPr/>
          </p:nvSpPr>
          <p:spPr>
            <a:xfrm>
              <a:off x="2732091" y="2859925"/>
              <a:ext cx="922200" cy="481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rIns="91425" tIns="91425">
              <a:noAutofit/>
            </a:bodyPr>
            <a:lstStyle/>
            <a:p>
              <a:pPr lvl="0" rtl="0" algn="ctr">
                <a:lnSpc>
                  <a:spcPct val="115000"/>
                </a:lnSpc>
                <a:spcBef>
                  <a:spcPts val="0"/>
                </a:spcBef>
                <a:buNone/>
              </a:pPr>
              <a:r>
                <a:rPr lang="en" sz="1600">
                  <a:solidFill>
                    <a:srgbClr val="666666"/>
                  </a:solidFill>
                  <a:latin typeface="Ubuntu"/>
                  <a:ea typeface="Ubuntu"/>
                  <a:cs typeface="Ubuntu"/>
                  <a:sym typeface="Ubuntu"/>
                </a:rPr>
                <a:t>клетки</a:t>
              </a:r>
            </a:p>
          </p:txBody>
        </p:sp>
        <p:sp>
          <p:nvSpPr>
            <p:cNvPr id="69" name="Shape 69"/>
            <p:cNvSpPr txBox="1"/>
            <p:nvPr/>
          </p:nvSpPr>
          <p:spPr>
            <a:xfrm>
              <a:off x="3900091" y="2859925"/>
              <a:ext cx="1741800" cy="68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rIns="91425" tIns="91425">
              <a:noAutofit/>
            </a:bodyPr>
            <a:lstStyle/>
            <a:p>
              <a:pPr lvl="0" rtl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" sz="1600">
                  <a:solidFill>
                    <a:srgbClr val="666666"/>
                  </a:solidFill>
                  <a:latin typeface="Ubuntu"/>
                  <a:ea typeface="Ubuntu"/>
                  <a:cs typeface="Ubuntu"/>
                  <a:sym typeface="Ubuntu"/>
                </a:rPr>
                <a:t>растения</a:t>
              </a:r>
            </a:p>
            <a:p>
              <a:pPr lvl="0" rtl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" sz="1600">
                  <a:solidFill>
                    <a:srgbClr val="666666"/>
                  </a:solidFill>
                  <a:latin typeface="Ubuntu"/>
                  <a:ea typeface="Ubuntu"/>
                  <a:cs typeface="Ubuntu"/>
                  <a:sym typeface="Ubuntu"/>
                </a:rPr>
                <a:t>из клеток</a:t>
              </a:r>
            </a:p>
            <a:p>
              <a:pPr lvl="0" rtl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t/>
              </a:r>
              <a:endParaRPr sz="1600">
                <a:solidFill>
                  <a:srgbClr val="666666"/>
                </a:solidFill>
                <a:latin typeface="Ubuntu"/>
                <a:ea typeface="Ubuntu"/>
                <a:cs typeface="Ubuntu"/>
                <a:sym typeface="Ubuntu"/>
              </a:endParaRPr>
            </a:p>
          </p:txBody>
        </p:sp>
        <p:sp>
          <p:nvSpPr>
            <p:cNvPr id="70" name="Shape 70"/>
            <p:cNvSpPr txBox="1"/>
            <p:nvPr/>
          </p:nvSpPr>
          <p:spPr>
            <a:xfrm>
              <a:off x="5413291" y="2865191"/>
              <a:ext cx="2032500" cy="8138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rIns="91425" tIns="91425">
              <a:noAutofit/>
            </a:bodyPr>
            <a:lstStyle/>
            <a:p>
              <a:pPr lvl="0" algn="ctr">
                <a:spcBef>
                  <a:spcPts val="0"/>
                </a:spcBef>
                <a:buClr>
                  <a:schemeClr val="dk1"/>
                </a:buClr>
                <a:buSzPct val="68750"/>
                <a:buFont typeface="Arial"/>
                <a:buNone/>
              </a:pPr>
              <a:r>
                <a:rPr lang="en" sz="1600">
                  <a:solidFill>
                    <a:srgbClr val="666666"/>
                  </a:solidFill>
                  <a:latin typeface="Ubuntu"/>
                  <a:ea typeface="Ubuntu"/>
                  <a:cs typeface="Ubuntu"/>
                  <a:sym typeface="Ubuntu"/>
                </a:rPr>
                <a:t>клеточные организмы</a:t>
              </a:r>
            </a:p>
          </p:txBody>
        </p:sp>
        <p:pic>
          <p:nvPicPr>
            <p:cNvPr descr="3.png" id="71" name="Shape 7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230278" y="1945100"/>
              <a:ext cx="5591175" cy="88582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descr="11.png" id="72" name="Shape 72"/>
          <p:cNvPicPr preferRelativeResize="0"/>
          <p:nvPr/>
        </p:nvPicPr>
        <p:blipFill rotWithShape="1">
          <a:blip r:embed="rId4">
            <a:alphaModFix/>
          </a:blip>
          <a:srcRect b="20893" l="0" r="74950" t="44707"/>
          <a:stretch/>
        </p:blipFill>
        <p:spPr>
          <a:xfrm>
            <a:off x="7525675" y="3510750"/>
            <a:ext cx="1223114" cy="17339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rgbClr val="F6BE61"/>
        </a:solidFill>
      </p:bgPr>
    </p:bg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Shape 77"/>
          <p:cNvGrpSpPr/>
          <p:nvPr/>
        </p:nvGrpSpPr>
        <p:grpSpPr>
          <a:xfrm>
            <a:off x="896700" y="1052600"/>
            <a:ext cx="8247300" cy="1971500"/>
            <a:chOff x="896700" y="578800"/>
            <a:chExt cx="8247300" cy="1971500"/>
          </a:xfrm>
        </p:grpSpPr>
        <p:sp>
          <p:nvSpPr>
            <p:cNvPr id="78" name="Shape 78"/>
            <p:cNvSpPr txBox="1"/>
            <p:nvPr/>
          </p:nvSpPr>
          <p:spPr>
            <a:xfrm>
              <a:off x="896700" y="578800"/>
              <a:ext cx="8247300" cy="947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 rtl="0">
                <a:spcBef>
                  <a:spcPts val="0"/>
                </a:spcBef>
                <a:buNone/>
              </a:pPr>
              <a:r>
                <a:rPr b="1" lang="en" sz="3000">
                  <a:solidFill>
                    <a:srgbClr val="434343"/>
                  </a:solidFill>
                  <a:latin typeface="Ubuntu"/>
                  <a:ea typeface="Ubuntu"/>
                  <a:cs typeface="Ubuntu"/>
                  <a:sym typeface="Ubuntu"/>
                </a:rPr>
                <a:t>А ещё в Пущино...</a:t>
              </a:r>
            </a:p>
          </p:txBody>
        </p:sp>
        <p:sp>
          <p:nvSpPr>
            <p:cNvPr id="79" name="Shape 79"/>
            <p:cNvSpPr txBox="1"/>
            <p:nvPr/>
          </p:nvSpPr>
          <p:spPr>
            <a:xfrm>
              <a:off x="896700" y="1472400"/>
              <a:ext cx="7350600" cy="1077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rIns="91425" tIns="91425">
              <a:noAutofit/>
            </a:bodyPr>
            <a:lstStyle/>
            <a:p>
              <a:pPr lvl="0" rtl="0">
                <a:spcBef>
                  <a:spcPts val="0"/>
                </a:spcBef>
                <a:buClr>
                  <a:schemeClr val="dk1"/>
                </a:buClr>
                <a:buSzPct val="61111"/>
                <a:buFont typeface="Arial"/>
                <a:buNone/>
              </a:pPr>
              <a:r>
                <a:rPr lang="en" sz="1800">
                  <a:solidFill>
                    <a:srgbClr val="434343"/>
                  </a:solidFill>
                  <a:latin typeface="Ubuntu"/>
                  <a:ea typeface="Ubuntu"/>
                  <a:cs typeface="Ubuntu"/>
                  <a:sym typeface="Ubuntu"/>
                </a:rPr>
                <a:t>Есть небольшое фармацевтическое предприятие «Биологические исследования и системы», где изготавливают субстанции для готовых лекарств</a:t>
              </a:r>
            </a:p>
          </p:txBody>
        </p:sp>
      </p:grpSp>
      <p:grpSp>
        <p:nvGrpSpPr>
          <p:cNvPr id="80" name="Shape 80"/>
          <p:cNvGrpSpPr/>
          <p:nvPr/>
        </p:nvGrpSpPr>
        <p:grpSpPr>
          <a:xfrm>
            <a:off x="1010381" y="3454824"/>
            <a:ext cx="6714900" cy="1380460"/>
            <a:chOff x="1391625" y="2949099"/>
            <a:chExt cx="6714900" cy="1380460"/>
          </a:xfrm>
        </p:grpSpPr>
        <p:sp>
          <p:nvSpPr>
            <p:cNvPr id="81" name="Shape 81"/>
            <p:cNvSpPr txBox="1"/>
            <p:nvPr/>
          </p:nvSpPr>
          <p:spPr>
            <a:xfrm>
              <a:off x="1391625" y="3314060"/>
              <a:ext cx="6714900" cy="1015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 rtl="0">
                <a:lnSpc>
                  <a:spcPct val="115000"/>
                </a:lnSpc>
                <a:spcBef>
                  <a:spcPts val="0"/>
                </a:spcBef>
                <a:buNone/>
              </a:pPr>
              <a:r>
                <a:rPr lang="en" sz="1200">
                  <a:solidFill>
                    <a:srgbClr val="FFFFFF"/>
                  </a:solidFill>
                  <a:latin typeface="Exo 2"/>
                  <a:ea typeface="Exo 2"/>
                  <a:cs typeface="Exo 2"/>
                  <a:sym typeface="Exo 2"/>
                </a:rPr>
                <a:t>Субстанции - это такие порошки, которые имеют лекарственные свойства. Для изготовления лекарств - таблеток, мазей и других лекарственных форм субстанции смешиваются с вспомогательными веществами.</a:t>
              </a:r>
            </a:p>
          </p:txBody>
        </p:sp>
        <p:pic>
          <p:nvPicPr>
            <p:cNvPr descr="4.png" id="82" name="Shape 8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491393" y="2949099"/>
              <a:ext cx="556850" cy="436199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descr="11.png" id="83" name="Shape 83"/>
          <p:cNvPicPr preferRelativeResize="0"/>
          <p:nvPr/>
        </p:nvPicPr>
        <p:blipFill rotWithShape="1">
          <a:blip r:embed="rId4">
            <a:alphaModFix/>
          </a:blip>
          <a:srcRect b="52676" l="75103" r="-152" t="22992"/>
          <a:stretch/>
        </p:blipFill>
        <p:spPr>
          <a:xfrm>
            <a:off x="7322150" y="3815676"/>
            <a:ext cx="1701949" cy="1706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rgbClr val="F6BE61"/>
        </a:solid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 txBox="1"/>
          <p:nvPr/>
        </p:nvSpPr>
        <p:spPr>
          <a:xfrm>
            <a:off x="912300" y="1641000"/>
            <a:ext cx="7167000" cy="947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b="1" lang="en" sz="3000">
                <a:solidFill>
                  <a:srgbClr val="434343"/>
                </a:solidFill>
                <a:latin typeface="Ubuntu"/>
                <a:ea typeface="Ubuntu"/>
                <a:cs typeface="Ubuntu"/>
                <a:sym typeface="Ubuntu"/>
              </a:rPr>
              <a:t>И только тут делают нужную субстанцию для оксолиновой мази!</a:t>
            </a:r>
          </a:p>
        </p:txBody>
      </p:sp>
      <p:grpSp>
        <p:nvGrpSpPr>
          <p:cNvPr id="89" name="Shape 89"/>
          <p:cNvGrpSpPr/>
          <p:nvPr/>
        </p:nvGrpSpPr>
        <p:grpSpPr>
          <a:xfrm>
            <a:off x="1010375" y="3454824"/>
            <a:ext cx="6714900" cy="1134752"/>
            <a:chOff x="1315418" y="2949099"/>
            <a:chExt cx="6714900" cy="1134752"/>
          </a:xfrm>
        </p:grpSpPr>
        <p:sp>
          <p:nvSpPr>
            <p:cNvPr id="90" name="Shape 90"/>
            <p:cNvSpPr txBox="1"/>
            <p:nvPr/>
          </p:nvSpPr>
          <p:spPr>
            <a:xfrm>
              <a:off x="1315418" y="3314052"/>
              <a:ext cx="6714900" cy="769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 rtl="0">
                <a:lnSpc>
                  <a:spcPct val="115000"/>
                </a:lnSpc>
                <a:spcBef>
                  <a:spcPts val="0"/>
                </a:spcBef>
                <a:buNone/>
              </a:pPr>
              <a:r>
                <a:rPr lang="en" sz="1200">
                  <a:solidFill>
                    <a:srgbClr val="FFFFFF"/>
                  </a:solidFill>
                  <a:latin typeface="Exo 2"/>
                  <a:ea typeface="Exo 2"/>
                  <a:cs typeface="Exo 2"/>
                  <a:sym typeface="Exo 2"/>
                </a:rPr>
                <a:t>Оксолиновую мазь производят многие российские фармацевтические компании. Но субстанцию делают только в небольшом наукограде Пущино, в ЗАО “БИС”</a:t>
              </a:r>
            </a:p>
          </p:txBody>
        </p:sp>
        <p:pic>
          <p:nvPicPr>
            <p:cNvPr descr="4.png" id="91" name="Shape 9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415193" y="2949099"/>
              <a:ext cx="556850" cy="436199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descr="11.png" id="92" name="Shape 92"/>
          <p:cNvPicPr preferRelativeResize="0"/>
          <p:nvPr/>
        </p:nvPicPr>
        <p:blipFill rotWithShape="1">
          <a:blip r:embed="rId4">
            <a:alphaModFix/>
          </a:blip>
          <a:srcRect b="52676" l="75103" r="-152" t="22992"/>
          <a:stretch/>
        </p:blipFill>
        <p:spPr>
          <a:xfrm>
            <a:off x="7322150" y="3815676"/>
            <a:ext cx="1701949" cy="1706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7.jpg" id="97" name="Shape 97"/>
          <p:cNvPicPr preferRelativeResize="0"/>
          <p:nvPr/>
        </p:nvPicPr>
        <p:blipFill rotWithShape="1">
          <a:blip r:embed="rId3">
            <a:alphaModFix/>
          </a:blip>
          <a:srcRect b="18318" l="0" r="1690" t="4550"/>
          <a:stretch/>
        </p:blipFill>
        <p:spPr>
          <a:xfrm rot="-394311">
            <a:off x="4527459" y="-316093"/>
            <a:ext cx="5020306" cy="584501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8" name="Shape 98"/>
          <p:cNvGrpSpPr/>
          <p:nvPr/>
        </p:nvGrpSpPr>
        <p:grpSpPr>
          <a:xfrm>
            <a:off x="896700" y="1159782"/>
            <a:ext cx="8247300" cy="2169117"/>
            <a:chOff x="896700" y="381182"/>
            <a:chExt cx="8247300" cy="2169117"/>
          </a:xfrm>
        </p:grpSpPr>
        <p:sp>
          <p:nvSpPr>
            <p:cNvPr id="99" name="Shape 99"/>
            <p:cNvSpPr txBox="1"/>
            <p:nvPr/>
          </p:nvSpPr>
          <p:spPr>
            <a:xfrm>
              <a:off x="896700" y="381182"/>
              <a:ext cx="8247300" cy="947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rPr b="1" lang="en" sz="3000">
                  <a:solidFill>
                    <a:srgbClr val="434343"/>
                  </a:solidFill>
                  <a:latin typeface="Ubuntu"/>
                  <a:ea typeface="Ubuntu"/>
                  <a:cs typeface="Ubuntu"/>
                  <a:sym typeface="Ubuntu"/>
                </a:rPr>
                <a:t>А зачем нужен</a:t>
              </a:r>
            </a:p>
            <a:p>
              <a:pPr lvl="0" rtl="0">
                <a:spcBef>
                  <a:spcPts val="0"/>
                </a:spcBef>
                <a:buNone/>
              </a:pPr>
              <a:r>
                <a:rPr b="1" lang="en" sz="3000">
                  <a:solidFill>
                    <a:srgbClr val="434343"/>
                  </a:solidFill>
                  <a:latin typeface="Ubuntu"/>
                  <a:ea typeface="Ubuntu"/>
                  <a:cs typeface="Ubuntu"/>
                  <a:sym typeface="Ubuntu"/>
                </a:rPr>
                <a:t>оксолин?</a:t>
              </a:r>
            </a:p>
          </p:txBody>
        </p:sp>
        <p:sp>
          <p:nvSpPr>
            <p:cNvPr id="100" name="Shape 100"/>
            <p:cNvSpPr txBox="1"/>
            <p:nvPr/>
          </p:nvSpPr>
          <p:spPr>
            <a:xfrm>
              <a:off x="896700" y="1472400"/>
              <a:ext cx="3489300" cy="1077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rIns="91425" tIns="91425">
              <a:noAutofit/>
            </a:bodyPr>
            <a:lstStyle/>
            <a:p>
              <a:pPr lvl="0" rtl="0">
                <a:spcBef>
                  <a:spcPts val="0"/>
                </a:spcBef>
                <a:buClr>
                  <a:schemeClr val="dk1"/>
                </a:buClr>
                <a:buSzPct val="61111"/>
                <a:buFont typeface="Arial"/>
                <a:buNone/>
              </a:pPr>
              <a:r>
                <a:rPr lang="en" sz="1800">
                  <a:solidFill>
                    <a:srgbClr val="434343"/>
                  </a:solidFill>
                  <a:latin typeface="Ubuntu"/>
                  <a:ea typeface="Ubuntu"/>
                  <a:cs typeface="Ubuntu"/>
                  <a:sym typeface="Ubuntu"/>
                </a:rPr>
                <a:t>Оксолиновая мазь была разработана в 1970 году. Тогда лекарство способное противостоять гриппу было прорывом в фармацевтике.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nose_4.jpg" id="105" name="Shape 10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" y="0"/>
            <a:ext cx="7721476" cy="51434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6" name="Shape 106"/>
          <p:cNvGrpSpPr/>
          <p:nvPr/>
        </p:nvGrpSpPr>
        <p:grpSpPr>
          <a:xfrm>
            <a:off x="896700" y="1052600"/>
            <a:ext cx="8247300" cy="1971500"/>
            <a:chOff x="896700" y="578800"/>
            <a:chExt cx="8247300" cy="1971500"/>
          </a:xfrm>
        </p:grpSpPr>
        <p:sp>
          <p:nvSpPr>
            <p:cNvPr id="107" name="Shape 107"/>
            <p:cNvSpPr txBox="1"/>
            <p:nvPr/>
          </p:nvSpPr>
          <p:spPr>
            <a:xfrm>
              <a:off x="896700" y="578800"/>
              <a:ext cx="8247300" cy="947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 rtl="0">
                <a:spcBef>
                  <a:spcPts val="0"/>
                </a:spcBef>
                <a:buNone/>
              </a:pPr>
              <a:r>
                <a:rPr b="1" lang="en" sz="3000">
                  <a:solidFill>
                    <a:srgbClr val="434343"/>
                  </a:solidFill>
                  <a:latin typeface="Ubuntu"/>
                  <a:ea typeface="Ubuntu"/>
                  <a:cs typeface="Ubuntu"/>
                  <a:sym typeface="Ubuntu"/>
                </a:rPr>
                <a:t>Что с оксолиновой мазью делают?</a:t>
              </a:r>
            </a:p>
          </p:txBody>
        </p:sp>
        <p:sp>
          <p:nvSpPr>
            <p:cNvPr id="108" name="Shape 108"/>
            <p:cNvSpPr txBox="1"/>
            <p:nvPr/>
          </p:nvSpPr>
          <p:spPr>
            <a:xfrm>
              <a:off x="896700" y="1472400"/>
              <a:ext cx="7350600" cy="1077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rIns="91425" tIns="91425">
              <a:noAutofit/>
            </a:bodyPr>
            <a:lstStyle/>
            <a:p>
              <a:pPr lvl="0" rtl="0">
                <a:spcBef>
                  <a:spcPts val="0"/>
                </a:spcBef>
                <a:buClr>
                  <a:schemeClr val="dk1"/>
                </a:buClr>
                <a:buSzPct val="61111"/>
                <a:buFont typeface="Arial"/>
                <a:buNone/>
              </a:pPr>
              <a:r>
                <a:rPr lang="en" sz="1800">
                  <a:solidFill>
                    <a:srgbClr val="434343"/>
                  </a:solidFill>
                  <a:latin typeface="Ubuntu"/>
                  <a:ea typeface="Ubuntu"/>
                  <a:cs typeface="Ubuntu"/>
                  <a:sym typeface="Ubuntu"/>
                </a:rPr>
                <a:t>Мазью смазывают изнутри ноздри людей, чтобы убить вирусы гриппа, проникающие в нос при дыхании</a:t>
              </a:r>
            </a:p>
          </p:txBody>
        </p:sp>
      </p:grpSp>
      <p:pic>
        <p:nvPicPr>
          <p:cNvPr descr="11.png" id="109" name="Shape 109"/>
          <p:cNvPicPr preferRelativeResize="0"/>
          <p:nvPr/>
        </p:nvPicPr>
        <p:blipFill rotWithShape="1">
          <a:blip r:embed="rId4">
            <a:alphaModFix/>
          </a:blip>
          <a:srcRect b="-495" l="55274" r="19676" t="73685"/>
          <a:stretch/>
        </p:blipFill>
        <p:spPr>
          <a:xfrm>
            <a:off x="2663375" y="3491051"/>
            <a:ext cx="1187699" cy="131232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11.png" id="110" name="Shape 110"/>
          <p:cNvPicPr preferRelativeResize="0"/>
          <p:nvPr/>
        </p:nvPicPr>
        <p:blipFill rotWithShape="1">
          <a:blip r:embed="rId4">
            <a:alphaModFix/>
          </a:blip>
          <a:srcRect b="-495" l="55274" r="19676" t="73685"/>
          <a:stretch/>
        </p:blipFill>
        <p:spPr>
          <a:xfrm>
            <a:off x="3425375" y="3754977"/>
            <a:ext cx="879875" cy="97219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11.png" id="111" name="Shape 111"/>
          <p:cNvPicPr preferRelativeResize="0"/>
          <p:nvPr/>
        </p:nvPicPr>
        <p:blipFill rotWithShape="1">
          <a:blip r:embed="rId4">
            <a:alphaModFix/>
          </a:blip>
          <a:srcRect b="-495" l="55274" r="19676" t="73685"/>
          <a:stretch/>
        </p:blipFill>
        <p:spPr>
          <a:xfrm>
            <a:off x="2147474" y="3795850"/>
            <a:ext cx="879875" cy="972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8.jpg" id="116" name="Shape 1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452963" y="878264"/>
            <a:ext cx="4568527" cy="514349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7" name="Shape 117"/>
          <p:cNvGrpSpPr/>
          <p:nvPr/>
        </p:nvGrpSpPr>
        <p:grpSpPr>
          <a:xfrm>
            <a:off x="4198326" y="1281200"/>
            <a:ext cx="4277400" cy="2123900"/>
            <a:chOff x="1125297" y="807400"/>
            <a:chExt cx="4277400" cy="2123900"/>
          </a:xfrm>
        </p:grpSpPr>
        <p:sp>
          <p:nvSpPr>
            <p:cNvPr id="118" name="Shape 118"/>
            <p:cNvSpPr txBox="1"/>
            <p:nvPr/>
          </p:nvSpPr>
          <p:spPr>
            <a:xfrm>
              <a:off x="1125297" y="807400"/>
              <a:ext cx="4277400" cy="947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rPr b="1" lang="en" sz="3000">
                  <a:solidFill>
                    <a:srgbClr val="434343"/>
                  </a:solidFill>
                  <a:latin typeface="Ubuntu"/>
                  <a:ea typeface="Ubuntu"/>
                  <a:cs typeface="Ubuntu"/>
                  <a:sym typeface="Ubuntu"/>
                </a:rPr>
                <a:t>И действительно</a:t>
              </a:r>
            </a:p>
            <a:p>
              <a:pPr lvl="0" rtl="0">
                <a:spcBef>
                  <a:spcPts val="0"/>
                </a:spcBef>
                <a:buNone/>
              </a:pPr>
              <a:r>
                <a:rPr b="1" lang="en" sz="3000">
                  <a:solidFill>
                    <a:srgbClr val="434343"/>
                  </a:solidFill>
                  <a:latin typeface="Ubuntu"/>
                  <a:ea typeface="Ubuntu"/>
                  <a:cs typeface="Ubuntu"/>
                  <a:sym typeface="Ubuntu"/>
                </a:rPr>
                <a:t>помогает?!</a:t>
              </a:r>
            </a:p>
          </p:txBody>
        </p:sp>
        <p:sp>
          <p:nvSpPr>
            <p:cNvPr id="119" name="Shape 119"/>
            <p:cNvSpPr txBox="1"/>
            <p:nvPr/>
          </p:nvSpPr>
          <p:spPr>
            <a:xfrm>
              <a:off x="1125297" y="1853400"/>
              <a:ext cx="4277400" cy="1077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rIns="91425" tIns="91425">
              <a:noAutofit/>
            </a:bodyPr>
            <a:lstStyle/>
            <a:p>
              <a:pPr lvl="0" rtl="0">
                <a:spcBef>
                  <a:spcPts val="0"/>
                </a:spcBef>
                <a:buClr>
                  <a:schemeClr val="dk1"/>
                </a:buClr>
                <a:buSzPct val="61111"/>
                <a:buFont typeface="Arial"/>
                <a:buNone/>
              </a:pPr>
              <a:r>
                <a:rPr lang="en" sz="1800">
                  <a:solidFill>
                    <a:srgbClr val="434343"/>
                  </a:solidFill>
                  <a:latin typeface="Ubuntu"/>
                  <a:ea typeface="Ubuntu"/>
                  <a:cs typeface="Ubuntu"/>
                  <a:sym typeface="Ubuntu"/>
                </a:rPr>
                <a:t>Если вы уже заболели гриппом, скорей всего эта мазь будет бесполезна. Но это отличное профилактическое средство, которое не даст вам заболеть</a:t>
              </a:r>
            </a:p>
          </p:txBody>
        </p:sp>
      </p:grpSp>
      <p:pic>
        <p:nvPicPr>
          <p:cNvPr descr="11.png" id="120" name="Shape 120"/>
          <p:cNvPicPr preferRelativeResize="0"/>
          <p:nvPr/>
        </p:nvPicPr>
        <p:blipFill rotWithShape="1">
          <a:blip r:embed="rId4">
            <a:alphaModFix/>
          </a:blip>
          <a:srcRect b="55564" l="3096" r="71854" t="24077"/>
          <a:stretch/>
        </p:blipFill>
        <p:spPr>
          <a:xfrm>
            <a:off x="7322150" y="3815675"/>
            <a:ext cx="1701949" cy="1427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rgbClr val="ED7F6E"/>
        </a:solidFill>
      </p:bgPr>
    </p:bg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5" name="Shape 125"/>
          <p:cNvGrpSpPr/>
          <p:nvPr/>
        </p:nvGrpSpPr>
        <p:grpSpPr>
          <a:xfrm>
            <a:off x="896700" y="1052600"/>
            <a:ext cx="8247300" cy="1971500"/>
            <a:chOff x="896700" y="578800"/>
            <a:chExt cx="8247300" cy="1971500"/>
          </a:xfrm>
        </p:grpSpPr>
        <p:sp>
          <p:nvSpPr>
            <p:cNvPr id="126" name="Shape 126"/>
            <p:cNvSpPr txBox="1"/>
            <p:nvPr/>
          </p:nvSpPr>
          <p:spPr>
            <a:xfrm>
              <a:off x="896700" y="578800"/>
              <a:ext cx="8247300" cy="947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 rtl="0">
                <a:spcBef>
                  <a:spcPts val="0"/>
                </a:spcBef>
                <a:buNone/>
              </a:pPr>
              <a:r>
                <a:rPr b="1" lang="en" sz="3000">
                  <a:solidFill>
                    <a:srgbClr val="FFFFFF"/>
                  </a:solidFill>
                  <a:latin typeface="Ubuntu"/>
                  <a:ea typeface="Ubuntu"/>
                  <a:cs typeface="Ubuntu"/>
                  <a:sym typeface="Ubuntu"/>
                </a:rPr>
                <a:t>Мы побывали на производстве!</a:t>
              </a:r>
            </a:p>
          </p:txBody>
        </p:sp>
        <p:sp>
          <p:nvSpPr>
            <p:cNvPr id="127" name="Shape 127"/>
            <p:cNvSpPr txBox="1"/>
            <p:nvPr/>
          </p:nvSpPr>
          <p:spPr>
            <a:xfrm>
              <a:off x="896700" y="1472400"/>
              <a:ext cx="7350600" cy="1077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rIns="91425" tIns="91425">
              <a:noAutofit/>
            </a:bodyPr>
            <a:lstStyle/>
            <a:p>
              <a:pPr lvl="0" rtl="0">
                <a:spcBef>
                  <a:spcPts val="0"/>
                </a:spcBef>
                <a:buClr>
                  <a:schemeClr val="dk1"/>
                </a:buClr>
                <a:buSzPct val="61111"/>
                <a:buFont typeface="Arial"/>
                <a:buNone/>
              </a:pPr>
              <a:r>
                <a:rPr lang="en" sz="1800">
                  <a:solidFill>
                    <a:srgbClr val="FFFFFF"/>
                  </a:solidFill>
                  <a:latin typeface="Ubuntu"/>
                  <a:ea typeface="Ubuntu"/>
                  <a:cs typeface="Ubuntu"/>
                  <a:sym typeface="Ubuntu"/>
                </a:rPr>
                <a:t>И сейчас расскажем вам, какой это не простой химический процесс</a:t>
              </a:r>
            </a:p>
          </p:txBody>
        </p:sp>
      </p:grpSp>
      <p:pic>
        <p:nvPicPr>
          <p:cNvPr descr="10.png" id="128" name="Shape 1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88649" y="3024100"/>
            <a:ext cx="7596346" cy="117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Shape 129"/>
          <p:cNvSpPr txBox="1"/>
          <p:nvPr/>
        </p:nvSpPr>
        <p:spPr>
          <a:xfrm>
            <a:off x="1163850" y="4252750"/>
            <a:ext cx="901200" cy="51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Clr>
                <a:schemeClr val="dk1"/>
              </a:buClr>
              <a:buSzPct val="61111"/>
              <a:buFont typeface="Arial"/>
              <a:buNone/>
            </a:pPr>
            <a:r>
              <a:rPr lang="en" sz="18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1 этап</a:t>
            </a:r>
          </a:p>
        </p:txBody>
      </p:sp>
      <p:sp>
        <p:nvSpPr>
          <p:cNvPr id="130" name="Shape 130"/>
          <p:cNvSpPr txBox="1"/>
          <p:nvPr/>
        </p:nvSpPr>
        <p:spPr>
          <a:xfrm>
            <a:off x="2928964" y="4252750"/>
            <a:ext cx="901200" cy="51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8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2</a:t>
            </a:r>
            <a:r>
              <a:rPr lang="en" sz="18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 этап</a:t>
            </a:r>
          </a:p>
        </p:txBody>
      </p:sp>
      <p:sp>
        <p:nvSpPr>
          <p:cNvPr id="131" name="Shape 131"/>
          <p:cNvSpPr txBox="1"/>
          <p:nvPr/>
        </p:nvSpPr>
        <p:spPr>
          <a:xfrm>
            <a:off x="4757764" y="4252750"/>
            <a:ext cx="901200" cy="51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8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3</a:t>
            </a:r>
            <a:r>
              <a:rPr lang="en" sz="18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 этап</a:t>
            </a:r>
          </a:p>
        </p:txBody>
      </p:sp>
      <p:sp>
        <p:nvSpPr>
          <p:cNvPr id="132" name="Shape 132"/>
          <p:cNvSpPr txBox="1"/>
          <p:nvPr/>
        </p:nvSpPr>
        <p:spPr>
          <a:xfrm>
            <a:off x="6434164" y="4252750"/>
            <a:ext cx="901199" cy="51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8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4</a:t>
            </a:r>
            <a:r>
              <a:rPr lang="en" sz="18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 этап</a:t>
            </a: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rgbClr val="ED7F6E"/>
        </a:solidFill>
      </p:bgPr>
    </p:bg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Shape 137"/>
          <p:cNvSpPr txBox="1"/>
          <p:nvPr/>
        </p:nvSpPr>
        <p:spPr>
          <a:xfrm>
            <a:off x="3033000" y="830175"/>
            <a:ext cx="5293800" cy="107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Clr>
                <a:schemeClr val="dk1"/>
              </a:buClr>
              <a:buSzPct val="61111"/>
              <a:buFont typeface="Arial"/>
              <a:buNone/>
            </a:pPr>
            <a:r>
              <a:rPr lang="en" sz="18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Работники предприятия получают субстанцию «Оксолин» с помощью химических реакций в химических реакторах.</a:t>
            </a:r>
          </a:p>
        </p:txBody>
      </p:sp>
      <p:pic>
        <p:nvPicPr>
          <p:cNvPr descr="10.png" id="138" name="Shape 138"/>
          <p:cNvPicPr preferRelativeResize="0"/>
          <p:nvPr/>
        </p:nvPicPr>
        <p:blipFill rotWithShape="1">
          <a:blip r:embed="rId3">
            <a:alphaModFix/>
          </a:blip>
          <a:srcRect b="0" l="0" r="77401" t="0"/>
          <a:stretch/>
        </p:blipFill>
        <p:spPr>
          <a:xfrm>
            <a:off x="5049380" y="2104685"/>
            <a:ext cx="3891352" cy="2660049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Shape 139"/>
          <p:cNvSpPr txBox="1"/>
          <p:nvPr/>
        </p:nvSpPr>
        <p:spPr>
          <a:xfrm>
            <a:off x="-1125" y="-1479800"/>
            <a:ext cx="3466500" cy="514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b="1" lang="en" sz="400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1</a:t>
            </a:r>
          </a:p>
        </p:txBody>
      </p:sp>
      <p:sp>
        <p:nvSpPr>
          <p:cNvPr id="140" name="Shape 140"/>
          <p:cNvSpPr txBox="1"/>
          <p:nvPr/>
        </p:nvSpPr>
        <p:spPr>
          <a:xfrm>
            <a:off x="460902" y="3769356"/>
            <a:ext cx="4277400" cy="947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b="1" lang="en" sz="30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Изготовление субстанции</a:t>
            </a: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rgbClr val="ED7F6E"/>
        </a:solidFill>
      </p:bgPr>
    </p:bg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 txBox="1"/>
          <p:nvPr/>
        </p:nvSpPr>
        <p:spPr>
          <a:xfrm>
            <a:off x="3033000" y="830175"/>
            <a:ext cx="5293800" cy="107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Clr>
                <a:schemeClr val="dk1"/>
              </a:buClr>
              <a:buSzPct val="61111"/>
              <a:buFont typeface="Arial"/>
              <a:buNone/>
            </a:pPr>
            <a:r>
              <a:rPr lang="en" sz="18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После окончания химической реакции полученную суспензию фильтруют и сушат</a:t>
            </a:r>
          </a:p>
        </p:txBody>
      </p:sp>
      <p:pic>
        <p:nvPicPr>
          <p:cNvPr descr="10.png" id="146" name="Shape 146"/>
          <p:cNvPicPr preferRelativeResize="0"/>
          <p:nvPr/>
        </p:nvPicPr>
        <p:blipFill rotWithShape="1">
          <a:blip r:embed="rId3">
            <a:alphaModFix/>
          </a:blip>
          <a:srcRect b="0" l="23177" r="54223" t="0"/>
          <a:stretch/>
        </p:blipFill>
        <p:spPr>
          <a:xfrm>
            <a:off x="5049380" y="2104685"/>
            <a:ext cx="3891352" cy="2660049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Shape 147"/>
          <p:cNvSpPr txBox="1"/>
          <p:nvPr/>
        </p:nvSpPr>
        <p:spPr>
          <a:xfrm>
            <a:off x="-1125" y="-1479800"/>
            <a:ext cx="3466500" cy="514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b="1" lang="en" sz="400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2</a:t>
            </a:r>
          </a:p>
        </p:txBody>
      </p:sp>
      <p:sp>
        <p:nvSpPr>
          <p:cNvPr id="148" name="Shape 148"/>
          <p:cNvSpPr txBox="1"/>
          <p:nvPr/>
        </p:nvSpPr>
        <p:spPr>
          <a:xfrm>
            <a:off x="460902" y="3769356"/>
            <a:ext cx="4277400" cy="947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b="1" lang="en" sz="30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Фильтрация</a:t>
            </a:r>
          </a:p>
          <a:p>
            <a:pPr lvl="0" rtl="0">
              <a:spcBef>
                <a:spcPts val="0"/>
              </a:spcBef>
              <a:buNone/>
            </a:pPr>
            <a:r>
              <a:rPr b="1" lang="en" sz="30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и сушка</a:t>
            </a: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rgbClr val="ED7F6E"/>
        </a:solidFill>
      </p:bgPr>
    </p:bg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Shape 153"/>
          <p:cNvSpPr txBox="1"/>
          <p:nvPr/>
        </p:nvSpPr>
        <p:spPr>
          <a:xfrm>
            <a:off x="3033000" y="830175"/>
            <a:ext cx="5293800" cy="107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Clr>
                <a:schemeClr val="dk1"/>
              </a:buClr>
              <a:buSzPct val="61111"/>
              <a:buFont typeface="Arial"/>
              <a:buNone/>
            </a:pPr>
            <a:r>
              <a:rPr lang="en" sz="18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В них загружаются реактивы, поддерживается необходимая температура и обеспечивается перемешивание реагирующей смеси.</a:t>
            </a:r>
          </a:p>
        </p:txBody>
      </p:sp>
      <p:pic>
        <p:nvPicPr>
          <p:cNvPr descr="10.png" id="154" name="Shape 154"/>
          <p:cNvPicPr preferRelativeResize="0"/>
          <p:nvPr/>
        </p:nvPicPr>
        <p:blipFill rotWithShape="1">
          <a:blip r:embed="rId3">
            <a:alphaModFix/>
          </a:blip>
          <a:srcRect b="0" l="46951" r="30449" t="0"/>
          <a:stretch/>
        </p:blipFill>
        <p:spPr>
          <a:xfrm>
            <a:off x="5049380" y="2104685"/>
            <a:ext cx="3891352" cy="2660049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Shape 155"/>
          <p:cNvSpPr txBox="1"/>
          <p:nvPr/>
        </p:nvSpPr>
        <p:spPr>
          <a:xfrm>
            <a:off x="-1125" y="-1479800"/>
            <a:ext cx="3466500" cy="514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b="1" lang="en" sz="400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3</a:t>
            </a:r>
          </a:p>
        </p:txBody>
      </p:sp>
      <p:sp>
        <p:nvSpPr>
          <p:cNvPr id="156" name="Shape 156"/>
          <p:cNvSpPr txBox="1"/>
          <p:nvPr/>
        </p:nvSpPr>
        <p:spPr>
          <a:xfrm>
            <a:off x="460902" y="3769356"/>
            <a:ext cx="4277400" cy="947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b="1" lang="en" sz="30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Перемешивание</a:t>
            </a: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rgbClr val="ED7F6E"/>
        </a:solidFill>
      </p:bgPr>
    </p:bg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 txBox="1"/>
          <p:nvPr/>
        </p:nvSpPr>
        <p:spPr>
          <a:xfrm>
            <a:off x="3033000" y="830175"/>
            <a:ext cx="5293800" cy="107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Clr>
                <a:schemeClr val="dk1"/>
              </a:buClr>
              <a:buSzPct val="61111"/>
              <a:buFont typeface="Arial"/>
              <a:buNone/>
            </a:pPr>
            <a:r>
              <a:rPr lang="en" sz="18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Полученный сухой порошок насыпают в полиэтиленовые мешки, которые упаковывают в картонные коробки.</a:t>
            </a:r>
          </a:p>
        </p:txBody>
      </p:sp>
      <p:pic>
        <p:nvPicPr>
          <p:cNvPr descr="10.png" id="162" name="Shape 162"/>
          <p:cNvPicPr preferRelativeResize="0"/>
          <p:nvPr/>
        </p:nvPicPr>
        <p:blipFill rotWithShape="1">
          <a:blip r:embed="rId3">
            <a:alphaModFix/>
          </a:blip>
          <a:srcRect b="0" l="69984" r="7416" t="0"/>
          <a:stretch/>
        </p:blipFill>
        <p:spPr>
          <a:xfrm>
            <a:off x="5049380" y="2104685"/>
            <a:ext cx="3891352" cy="2660049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Shape 163"/>
          <p:cNvSpPr txBox="1"/>
          <p:nvPr/>
        </p:nvSpPr>
        <p:spPr>
          <a:xfrm>
            <a:off x="-1125" y="-1479800"/>
            <a:ext cx="3466500" cy="514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b="1" lang="en" sz="400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4</a:t>
            </a:r>
          </a:p>
        </p:txBody>
      </p:sp>
      <p:sp>
        <p:nvSpPr>
          <p:cNvPr id="164" name="Shape 164"/>
          <p:cNvSpPr txBox="1"/>
          <p:nvPr/>
        </p:nvSpPr>
        <p:spPr>
          <a:xfrm>
            <a:off x="460902" y="3769356"/>
            <a:ext cx="4277400" cy="947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b="1" lang="en" sz="30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Упаковка</a:t>
            </a: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rgbClr val="ED7F6E"/>
        </a:solidFill>
      </p:bgPr>
    </p:bg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Shape 169"/>
          <p:cNvSpPr txBox="1"/>
          <p:nvPr/>
        </p:nvSpPr>
        <p:spPr>
          <a:xfrm>
            <a:off x="3033000" y="830175"/>
            <a:ext cx="5293800" cy="107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Clr>
                <a:schemeClr val="dk1"/>
              </a:buClr>
              <a:buSzPct val="61111"/>
              <a:buFont typeface="Arial"/>
              <a:buNone/>
            </a:pPr>
            <a:r>
              <a:rPr lang="en" sz="18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Упакованную субстанцию «Оксолин» забирают покупатели - заводы, которые изготавливают «Оксолиновую мазь»</a:t>
            </a:r>
          </a:p>
        </p:txBody>
      </p:sp>
      <p:pic>
        <p:nvPicPr>
          <p:cNvPr descr="10.png" id="170" name="Shape 170"/>
          <p:cNvPicPr preferRelativeResize="0"/>
          <p:nvPr/>
        </p:nvPicPr>
        <p:blipFill rotWithShape="1">
          <a:blip r:embed="rId3">
            <a:alphaModFix/>
          </a:blip>
          <a:srcRect b="0" l="85929" r="-8528" t="0"/>
          <a:stretch/>
        </p:blipFill>
        <p:spPr>
          <a:xfrm>
            <a:off x="5887580" y="2104685"/>
            <a:ext cx="3891352" cy="2660049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Shape 171"/>
          <p:cNvSpPr txBox="1"/>
          <p:nvPr/>
        </p:nvSpPr>
        <p:spPr>
          <a:xfrm>
            <a:off x="-1125" y="-1479800"/>
            <a:ext cx="3466500" cy="514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b="1" lang="en" sz="400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5</a:t>
            </a:r>
          </a:p>
        </p:txBody>
      </p:sp>
      <p:sp>
        <p:nvSpPr>
          <p:cNvPr id="172" name="Shape 172"/>
          <p:cNvSpPr txBox="1"/>
          <p:nvPr/>
        </p:nvSpPr>
        <p:spPr>
          <a:xfrm>
            <a:off x="460902" y="3769356"/>
            <a:ext cx="4277400" cy="947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b="1" lang="en" sz="30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Транспортировка</a:t>
            </a: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rgbClr val="7DCAD0"/>
        </a:solidFill>
      </p:bgPr>
    </p:bg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Shape 177"/>
          <p:cNvSpPr txBox="1"/>
          <p:nvPr/>
        </p:nvSpPr>
        <p:spPr>
          <a:xfrm>
            <a:off x="912300" y="1793400"/>
            <a:ext cx="7629900" cy="947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b="1" lang="en" sz="30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Ищите оксолиновую мазь в аптеке.</a:t>
            </a:r>
          </a:p>
          <a:p>
            <a:pPr lvl="0" rtl="0">
              <a:spcBef>
                <a:spcPts val="0"/>
              </a:spcBef>
              <a:buNone/>
            </a:pPr>
            <a:r>
              <a:rPr b="1" lang="en" sz="30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Желаем вам здоровья :)</a:t>
            </a:r>
          </a:p>
        </p:txBody>
      </p:sp>
      <p:sp>
        <p:nvSpPr>
          <p:cNvPr id="178" name="Shape 178"/>
          <p:cNvSpPr txBox="1"/>
          <p:nvPr/>
        </p:nvSpPr>
        <p:spPr>
          <a:xfrm>
            <a:off x="1011450" y="4421550"/>
            <a:ext cx="7121100" cy="41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200">
                <a:solidFill>
                  <a:srgbClr val="134F5C"/>
                </a:solidFill>
                <a:latin typeface="Ubuntu"/>
                <a:ea typeface="Ubuntu"/>
                <a:cs typeface="Ubuntu"/>
                <a:sym typeface="Ubuntu"/>
              </a:rPr>
              <a:t>Спасибо Межбурд Евгению Вольфовичу за предоставленный материал</a:t>
            </a:r>
          </a:p>
        </p:txBody>
      </p:sp>
      <p:pic>
        <p:nvPicPr>
          <p:cNvPr descr="11.png" id="179" name="Shape 179"/>
          <p:cNvPicPr preferRelativeResize="0"/>
          <p:nvPr/>
        </p:nvPicPr>
        <p:blipFill rotWithShape="1">
          <a:blip r:embed="rId3">
            <a:alphaModFix/>
          </a:blip>
          <a:srcRect b="505" l="-455" r="69895" t="78084"/>
          <a:stretch/>
        </p:blipFill>
        <p:spPr>
          <a:xfrm>
            <a:off x="6657754" y="3868118"/>
            <a:ext cx="2076326" cy="15017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-light-2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